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13824" userDrawn="1">
          <p15:clr>
            <a:srgbClr val="A4A3A4"/>
          </p15:clr>
        </p15:guide>
        <p15:guide id="3" orient="horz" pos="10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1C5E8"/>
    <a:srgbClr val="7E5475"/>
    <a:srgbClr val="008264"/>
    <a:srgbClr val="0081A6"/>
    <a:srgbClr val="0035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54"/>
    <p:restoredTop sz="94694"/>
  </p:normalViewPr>
  <p:slideViewPr>
    <p:cSldViewPr snapToGrid="0" snapToObjects="1" showGuides="1">
      <p:cViewPr varScale="1">
        <p:scale>
          <a:sx n="23" d="100"/>
          <a:sy n="23" d="100"/>
        </p:scale>
        <p:origin x="2328" y="320"/>
      </p:cViewPr>
      <p:guideLst>
        <p:guide pos="13824"/>
        <p:guide orient="horz" pos="10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irollo, Annamarie Brigitte" userId="d276da3e-dd1e-4d6f-8589-ca7196974e2d" providerId="ADAL" clId="{B6CF733C-04C9-244A-8A2B-20F6409A648D}"/>
    <pc:docChg chg="undo custSel modSld">
      <pc:chgData name="Pirollo, Annamarie Brigitte" userId="d276da3e-dd1e-4d6f-8589-ca7196974e2d" providerId="ADAL" clId="{B6CF733C-04C9-244A-8A2B-20F6409A648D}" dt="2021-11-03T19:50:31.673" v="34" actId="404"/>
      <pc:docMkLst>
        <pc:docMk/>
      </pc:docMkLst>
      <pc:sldChg chg="modSp mod">
        <pc:chgData name="Pirollo, Annamarie Brigitte" userId="d276da3e-dd1e-4d6f-8589-ca7196974e2d" providerId="ADAL" clId="{B6CF733C-04C9-244A-8A2B-20F6409A648D}" dt="2021-11-03T19:50:31.673" v="34" actId="404"/>
        <pc:sldMkLst>
          <pc:docMk/>
          <pc:sldMk cId="1087450835" sldId="256"/>
        </pc:sldMkLst>
        <pc:spChg chg="mod">
          <ac:chgData name="Pirollo, Annamarie Brigitte" userId="d276da3e-dd1e-4d6f-8589-ca7196974e2d" providerId="ADAL" clId="{B6CF733C-04C9-244A-8A2B-20F6409A648D}" dt="2021-11-03T19:50:23.708" v="30" actId="1076"/>
          <ac:spMkLst>
            <pc:docMk/>
            <pc:sldMk cId="1087450835" sldId="256"/>
            <ac:spMk id="18" creationId="{177A1193-D264-E04B-96EA-B9B509D72373}"/>
          </ac:spMkLst>
        </pc:spChg>
        <pc:spChg chg="mod">
          <ac:chgData name="Pirollo, Annamarie Brigitte" userId="d276da3e-dd1e-4d6f-8589-ca7196974e2d" providerId="ADAL" clId="{B6CF733C-04C9-244A-8A2B-20F6409A648D}" dt="2021-11-03T19:49:34.343" v="10" actId="1076"/>
          <ac:spMkLst>
            <pc:docMk/>
            <pc:sldMk cId="1087450835" sldId="256"/>
            <ac:spMk id="19" creationId="{99E671F6-09E9-A94F-A862-2EE93EE50901}"/>
          </ac:spMkLst>
        </pc:spChg>
        <pc:spChg chg="mod">
          <ac:chgData name="Pirollo, Annamarie Brigitte" userId="d276da3e-dd1e-4d6f-8589-ca7196974e2d" providerId="ADAL" clId="{B6CF733C-04C9-244A-8A2B-20F6409A648D}" dt="2021-11-03T19:50:16.158" v="26" actId="1076"/>
          <ac:spMkLst>
            <pc:docMk/>
            <pc:sldMk cId="1087450835" sldId="256"/>
            <ac:spMk id="34" creationId="{54AB8BE5-118C-9B4A-A731-F21A67BDA428}"/>
          </ac:spMkLst>
        </pc:spChg>
        <pc:spChg chg="mod">
          <ac:chgData name="Pirollo, Annamarie Brigitte" userId="d276da3e-dd1e-4d6f-8589-ca7196974e2d" providerId="ADAL" clId="{B6CF733C-04C9-244A-8A2B-20F6409A648D}" dt="2021-11-03T19:50:15.723" v="25" actId="1076"/>
          <ac:spMkLst>
            <pc:docMk/>
            <pc:sldMk cId="1087450835" sldId="256"/>
            <ac:spMk id="45" creationId="{89CCD9E6-6860-9845-B726-F4CB9F643222}"/>
          </ac:spMkLst>
        </pc:spChg>
        <pc:spChg chg="mod">
          <ac:chgData name="Pirollo, Annamarie Brigitte" userId="d276da3e-dd1e-4d6f-8589-ca7196974e2d" providerId="ADAL" clId="{B6CF733C-04C9-244A-8A2B-20F6409A648D}" dt="2021-11-03T19:50:21.615" v="29" actId="1076"/>
          <ac:spMkLst>
            <pc:docMk/>
            <pc:sldMk cId="1087450835" sldId="256"/>
            <ac:spMk id="46" creationId="{359525DE-E1AB-DC47-999E-ED06C9CAF7FD}"/>
          </ac:spMkLst>
        </pc:spChg>
        <pc:spChg chg="mod">
          <ac:chgData name="Pirollo, Annamarie Brigitte" userId="d276da3e-dd1e-4d6f-8589-ca7196974e2d" providerId="ADAL" clId="{B6CF733C-04C9-244A-8A2B-20F6409A648D}" dt="2021-11-03T19:50:31.673" v="34" actId="404"/>
          <ac:spMkLst>
            <pc:docMk/>
            <pc:sldMk cId="1087450835" sldId="256"/>
            <ac:spMk id="50" creationId="{1883D35B-69DB-334E-993E-530AAC7B5AA5}"/>
          </ac:spMkLst>
        </pc:spChg>
        <pc:picChg chg="mod">
          <ac:chgData name="Pirollo, Annamarie Brigitte" userId="d276da3e-dd1e-4d6f-8589-ca7196974e2d" providerId="ADAL" clId="{B6CF733C-04C9-244A-8A2B-20F6409A648D}" dt="2021-11-03T19:50:19.006" v="28" actId="1076"/>
          <ac:picMkLst>
            <pc:docMk/>
            <pc:sldMk cId="1087450835" sldId="256"/>
            <ac:picMk id="27" creationId="{1492D2D5-D3A6-D34F-BCE8-814001165E29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B54CDD-969E-724F-8681-83ECE122D766}" type="datetimeFigureOut">
              <a:rPr lang="en-US" smtClean="0"/>
              <a:t>11/3/21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FC86E5-739D-F04A-B9D6-A8C0D5AD15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086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FC86E5-739D-F04A-B9D6-A8C0D5AD15A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7325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020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6">
            <a:extLst>
              <a:ext uri="{FF2B5EF4-FFF2-40B4-BE49-F238E27FC236}">
                <a16:creationId xmlns:a16="http://schemas.microsoft.com/office/drawing/2014/main" id="{421CFE9F-86D2-FF4F-BD6A-DD1FA38E9F8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982381" y="0"/>
            <a:ext cx="21945600" cy="32918400"/>
          </a:xfrm>
          <a:prstGeom prst="rect">
            <a:avLst/>
          </a:prstGeom>
          <a:solidFill>
            <a:srgbClr val="71C5E8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162554" tIns="81277" rIns="162554" bIns="81277" anchor="ctr"/>
          <a:lstStyle/>
          <a:p>
            <a:pPr>
              <a:defRPr/>
            </a:pPr>
            <a:endParaRPr lang="en-US" sz="8736" dirty="0"/>
          </a:p>
        </p:txBody>
      </p:sp>
      <p:pic>
        <p:nvPicPr>
          <p:cNvPr id="3" name="Picture 2" descr="A close up of a sign&#10;&#10;Description automatically generated">
            <a:extLst>
              <a:ext uri="{FF2B5EF4-FFF2-40B4-BE49-F238E27FC236}">
                <a16:creationId xmlns:a16="http://schemas.microsoft.com/office/drawing/2014/main" id="{C5BB2064-C783-8C48-BA3F-B3C9DE1B5D1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286125" y="30099000"/>
            <a:ext cx="4448432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1454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0368" userDrawn="1">
          <p15:clr>
            <a:srgbClr val="F26B43"/>
          </p15:clr>
        </p15:guide>
        <p15:guide id="2" pos="1382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17">
            <a:extLst>
              <a:ext uri="{FF2B5EF4-FFF2-40B4-BE49-F238E27FC236}">
                <a16:creationId xmlns:a16="http://schemas.microsoft.com/office/drawing/2014/main" id="{AB1F5206-AF1D-A848-8486-99B8895DAEF7}"/>
              </a:ext>
            </a:extLst>
          </p:cNvPr>
          <p:cNvSpPr txBox="1">
            <a:spLocks/>
          </p:cNvSpPr>
          <p:nvPr/>
        </p:nvSpPr>
        <p:spPr>
          <a:xfrm>
            <a:off x="13832281" y="2615633"/>
            <a:ext cx="16301948" cy="119417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 defTabSz="4389120" rtl="0" eaLnBrk="1" latinLnBrk="0" hangingPunct="1">
              <a:lnSpc>
                <a:spcPct val="90000"/>
              </a:lnSpc>
              <a:spcBef>
                <a:spcPts val="4800"/>
              </a:spcBef>
              <a:buFont typeface="Arial" panose="020B0604020202020204" pitchFamily="34" charset="0"/>
              <a:buNone/>
              <a:defRPr sz="7200" b="1" i="0" kern="1200">
                <a:solidFill>
                  <a:schemeClr val="bg2"/>
                </a:solidFill>
                <a:latin typeface="+mj-lt"/>
                <a:ea typeface="+mn-ea"/>
                <a:cs typeface="Arial Black" panose="020B0604020202020204" pitchFamily="34" charset="0"/>
              </a:defRPr>
            </a:lvl1pPr>
            <a:lvl2pPr marL="0" indent="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None/>
              <a:defRPr sz="11520" b="0" i="0" kern="1200">
                <a:solidFill>
                  <a:schemeClr val="tx1"/>
                </a:solidFill>
                <a:latin typeface="Arial Narrow" panose="020B0604020202020204" pitchFamily="34" charset="0"/>
                <a:ea typeface="+mn-ea"/>
                <a:cs typeface="Arial Narrow" panose="020B0604020202020204" pitchFamily="34" charset="0"/>
              </a:defRPr>
            </a:lvl2pPr>
            <a:lvl3pPr marL="0" indent="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None/>
              <a:defRPr sz="9600" b="0" i="0" kern="1200">
                <a:solidFill>
                  <a:schemeClr val="tx1"/>
                </a:solidFill>
                <a:latin typeface="Arial Narrow" panose="020B0604020202020204" pitchFamily="34" charset="0"/>
                <a:ea typeface="+mn-ea"/>
                <a:cs typeface="Arial Narrow" panose="020B0604020202020204" pitchFamily="34" charset="0"/>
              </a:defRPr>
            </a:lvl3pPr>
            <a:lvl4pPr marL="0" indent="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None/>
              <a:defRPr sz="8640" b="0" i="0" kern="1200">
                <a:solidFill>
                  <a:schemeClr val="tx1"/>
                </a:solidFill>
                <a:latin typeface="Arial Narrow" panose="020B0604020202020204" pitchFamily="34" charset="0"/>
                <a:ea typeface="+mn-ea"/>
                <a:cs typeface="Arial Narrow" panose="020B0604020202020204" pitchFamily="34" charset="0"/>
              </a:defRPr>
            </a:lvl4pPr>
            <a:lvl5pPr marL="0" indent="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None/>
              <a:defRPr sz="8640" b="0" i="0" kern="1200">
                <a:solidFill>
                  <a:schemeClr val="tx1"/>
                </a:solidFill>
                <a:latin typeface="Arial Narrow" panose="020B0604020202020204" pitchFamily="34" charset="0"/>
                <a:ea typeface="+mn-ea"/>
                <a:cs typeface="Arial Narrow" panose="020B0604020202020204" pitchFamily="34" charset="0"/>
              </a:defRPr>
            </a:lvl5pPr>
            <a:lvl6pPr marL="1207008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26464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5920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65376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10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Main findings </a:t>
            </a:r>
            <a:r>
              <a:rPr lang="en-US" sz="11000" b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goes here, translated into plain language. </a:t>
            </a:r>
            <a:r>
              <a:rPr lang="en-US" sz="110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Emphasize the important words </a:t>
            </a:r>
            <a:r>
              <a:rPr lang="en-US" sz="11000" b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and keep it concise (&lt;20 words).</a:t>
            </a:r>
          </a:p>
        </p:txBody>
      </p:sp>
      <p:sp>
        <p:nvSpPr>
          <p:cNvPr id="17" name="Text Placeholder 13">
            <a:extLst>
              <a:ext uri="{FF2B5EF4-FFF2-40B4-BE49-F238E27FC236}">
                <a16:creationId xmlns:a16="http://schemas.microsoft.com/office/drawing/2014/main" id="{BBD1A530-DD7F-ED45-9414-7EBE476E5FD4}"/>
              </a:ext>
            </a:extLst>
          </p:cNvPr>
          <p:cNvSpPr txBox="1">
            <a:spLocks/>
          </p:cNvSpPr>
          <p:nvPr/>
        </p:nvSpPr>
        <p:spPr>
          <a:xfrm>
            <a:off x="885197" y="3576957"/>
            <a:ext cx="8589165" cy="2708434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 algn="l" defTabSz="4389120" rtl="0" eaLnBrk="1" latinLnBrk="0" hangingPunct="1">
              <a:lnSpc>
                <a:spcPct val="90000"/>
              </a:lnSpc>
              <a:spcBef>
                <a:spcPts val="4800"/>
              </a:spcBef>
              <a:buFont typeface="Arial" panose="020B0604020202020204" pitchFamily="34" charset="0"/>
              <a:buNone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1963" indent="-231775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tabLst/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1963" indent="-231775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tabLst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61963" indent="-231775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tabLst/>
              <a:def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1963" indent="-231775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tabLst/>
              <a:def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26464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5920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65376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4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Put authors’ names &amp; affiliations here, Authors, Authors, Authors,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4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44AC8A3-5A8E-534A-90C8-44AFA6F92787}"/>
              </a:ext>
            </a:extLst>
          </p:cNvPr>
          <p:cNvSpPr txBox="1"/>
          <p:nvPr/>
        </p:nvSpPr>
        <p:spPr>
          <a:xfrm>
            <a:off x="1026328" y="1115196"/>
            <a:ext cx="920624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Title goes here. Keep it one or two lines</a:t>
            </a:r>
          </a:p>
        </p:txBody>
      </p:sp>
      <p:pic>
        <p:nvPicPr>
          <p:cNvPr id="27" name="Picture 26" descr="A picture containing green, blue&#10;&#10;Description automatically generated">
            <a:extLst>
              <a:ext uri="{FF2B5EF4-FFF2-40B4-BE49-F238E27FC236}">
                <a16:creationId xmlns:a16="http://schemas.microsoft.com/office/drawing/2014/main" id="{1492D2D5-D3A6-D34F-BCE8-814001165E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6538" y="20184255"/>
            <a:ext cx="5679273" cy="4230347"/>
          </a:xfrm>
          <a:prstGeom prst="rect">
            <a:avLst/>
          </a:prstGeom>
        </p:spPr>
      </p:pic>
      <p:sp>
        <p:nvSpPr>
          <p:cNvPr id="30" name="Text Placeholder 13">
            <a:extLst>
              <a:ext uri="{FF2B5EF4-FFF2-40B4-BE49-F238E27FC236}">
                <a16:creationId xmlns:a16="http://schemas.microsoft.com/office/drawing/2014/main" id="{D8A476C3-E5E1-9549-87A6-401053EBCB29}"/>
              </a:ext>
            </a:extLst>
          </p:cNvPr>
          <p:cNvSpPr txBox="1">
            <a:spLocks/>
          </p:cNvSpPr>
          <p:nvPr/>
        </p:nvSpPr>
        <p:spPr>
          <a:xfrm>
            <a:off x="885197" y="5573013"/>
            <a:ext cx="8589165" cy="4801314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 algn="l" defTabSz="4389120" rtl="0" eaLnBrk="1" latinLnBrk="0" hangingPunct="1">
              <a:lnSpc>
                <a:spcPct val="90000"/>
              </a:lnSpc>
              <a:spcBef>
                <a:spcPts val="4800"/>
              </a:spcBef>
              <a:buFont typeface="Arial" panose="020B0604020202020204" pitchFamily="34" charset="0"/>
              <a:buNone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1963" indent="-231775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tabLst/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1963" indent="-231775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tabLst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61963" indent="-231775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tabLst/>
              <a:def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1963" indent="-231775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tabLst/>
              <a:def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26464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5920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65376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6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Introduction</a:t>
            </a:r>
          </a:p>
          <a:p>
            <a:pPr marL="571500" indent="-5715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4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Type in or place your text here</a:t>
            </a:r>
          </a:p>
          <a:p>
            <a:pPr marL="571500" indent="-5715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4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Type in or place your text here</a:t>
            </a:r>
          </a:p>
          <a:p>
            <a:pPr marL="1033463" lvl="1" indent="-571500">
              <a:lnSpc>
                <a:spcPct val="100000"/>
              </a:lnSpc>
              <a:spcBef>
                <a:spcPts val="0"/>
              </a:spcBef>
            </a:pPr>
            <a:r>
              <a:rPr lang="en-US" sz="3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Text text text</a:t>
            </a:r>
          </a:p>
          <a:p>
            <a:pPr marL="1033463" lvl="1" indent="-571500">
              <a:lnSpc>
                <a:spcPct val="100000"/>
              </a:lnSpc>
              <a:spcBef>
                <a:spcPts val="0"/>
              </a:spcBef>
            </a:pPr>
            <a:r>
              <a:rPr lang="en-US" sz="3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Text text text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4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1" name="Text Placeholder 13">
            <a:extLst>
              <a:ext uri="{FF2B5EF4-FFF2-40B4-BE49-F238E27FC236}">
                <a16:creationId xmlns:a16="http://schemas.microsoft.com/office/drawing/2014/main" id="{F3ADD73B-7657-7348-97E5-4B81D89CE22C}"/>
              </a:ext>
            </a:extLst>
          </p:cNvPr>
          <p:cNvSpPr txBox="1">
            <a:spLocks/>
          </p:cNvSpPr>
          <p:nvPr/>
        </p:nvSpPr>
        <p:spPr>
          <a:xfrm>
            <a:off x="1026327" y="10608297"/>
            <a:ext cx="8589165" cy="4124206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 algn="l" defTabSz="4389120" rtl="0" eaLnBrk="1" latinLnBrk="0" hangingPunct="1">
              <a:lnSpc>
                <a:spcPct val="90000"/>
              </a:lnSpc>
              <a:spcBef>
                <a:spcPts val="4800"/>
              </a:spcBef>
              <a:buFont typeface="Arial" panose="020B0604020202020204" pitchFamily="34" charset="0"/>
              <a:buNone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1963" indent="-231775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tabLst/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1963" indent="-231775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tabLst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61963" indent="-231775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tabLst/>
              <a:def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1963" indent="-231775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tabLst/>
              <a:def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26464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5920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65376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6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Methods</a:t>
            </a:r>
          </a:p>
          <a:p>
            <a:pPr marL="571500" indent="-5715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4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Type in or place your text here</a:t>
            </a:r>
          </a:p>
          <a:p>
            <a:pPr marL="571500" indent="-5715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4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Type in or place your text here</a:t>
            </a:r>
          </a:p>
          <a:p>
            <a:pPr marL="1033463" lvl="1" indent="-571500">
              <a:lnSpc>
                <a:spcPct val="100000"/>
              </a:lnSpc>
              <a:spcBef>
                <a:spcPts val="0"/>
              </a:spcBef>
            </a:pPr>
            <a:r>
              <a:rPr lang="en-US" sz="3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Text text text</a:t>
            </a:r>
          </a:p>
          <a:p>
            <a:pPr marL="1033463" lvl="1" indent="-571500">
              <a:lnSpc>
                <a:spcPct val="100000"/>
              </a:lnSpc>
              <a:spcBef>
                <a:spcPts val="0"/>
              </a:spcBef>
            </a:pPr>
            <a:r>
              <a:rPr lang="en-US" sz="3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Text text text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54AB8BE5-118C-9B4A-A731-F21A67BDA428}"/>
              </a:ext>
            </a:extLst>
          </p:cNvPr>
          <p:cNvSpPr/>
          <p:nvPr/>
        </p:nvSpPr>
        <p:spPr>
          <a:xfrm>
            <a:off x="943169" y="26851671"/>
            <a:ext cx="846601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Feel free to use images, figures or graphs – </a:t>
            </a:r>
            <a:r>
              <a:rPr lang="en-US" sz="3200" b="1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as needed</a:t>
            </a:r>
            <a:r>
              <a:rPr lang="en-US" sz="3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– to explain your project.</a:t>
            </a:r>
          </a:p>
          <a:p>
            <a:r>
              <a:rPr lang="en-US" sz="3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Type in or place your text here. Type in or place your text here. Type in or place your text here. Type in or place your text here. </a:t>
            </a:r>
          </a:p>
        </p:txBody>
      </p:sp>
      <p:pic>
        <p:nvPicPr>
          <p:cNvPr id="42" name="Picture 41" descr="A picture containing drawing&#10;&#10;Description automatically generated">
            <a:extLst>
              <a:ext uri="{FF2B5EF4-FFF2-40B4-BE49-F238E27FC236}">
                <a16:creationId xmlns:a16="http://schemas.microsoft.com/office/drawing/2014/main" id="{689316E3-E7C5-E044-9167-4FD97E2D7C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237440" y="27698057"/>
            <a:ext cx="3416319" cy="3416319"/>
          </a:xfrm>
          <a:prstGeom prst="rect">
            <a:avLst/>
          </a:prstGeom>
        </p:spPr>
      </p:pic>
      <p:sp>
        <p:nvSpPr>
          <p:cNvPr id="45" name="Rectangle 44">
            <a:extLst>
              <a:ext uri="{FF2B5EF4-FFF2-40B4-BE49-F238E27FC236}">
                <a16:creationId xmlns:a16="http://schemas.microsoft.com/office/drawing/2014/main" id="{89CCD9E6-6860-9845-B726-F4CB9F643222}"/>
              </a:ext>
            </a:extLst>
          </p:cNvPr>
          <p:cNvSpPr/>
          <p:nvPr/>
        </p:nvSpPr>
        <p:spPr>
          <a:xfrm>
            <a:off x="4385668" y="25484271"/>
            <a:ext cx="502351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Chart 2: </a:t>
            </a:r>
            <a:r>
              <a:rPr lang="en-US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text, text, text, text, text, text, text</a:t>
            </a:r>
            <a:endParaRPr lang="en-US" sz="2800" dirty="0"/>
          </a:p>
        </p:txBody>
      </p:sp>
      <p:sp>
        <p:nvSpPr>
          <p:cNvPr id="46" name="Text Placeholder 13">
            <a:extLst>
              <a:ext uri="{FF2B5EF4-FFF2-40B4-BE49-F238E27FC236}">
                <a16:creationId xmlns:a16="http://schemas.microsoft.com/office/drawing/2014/main" id="{359525DE-E1AB-DC47-999E-ED06C9CAF7FD}"/>
              </a:ext>
            </a:extLst>
          </p:cNvPr>
          <p:cNvSpPr txBox="1">
            <a:spLocks/>
          </p:cNvSpPr>
          <p:nvPr/>
        </p:nvSpPr>
        <p:spPr>
          <a:xfrm>
            <a:off x="34492148" y="5465291"/>
            <a:ext cx="8589165" cy="5016758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 algn="l" defTabSz="4389120" rtl="0" eaLnBrk="1" latinLnBrk="0" hangingPunct="1">
              <a:lnSpc>
                <a:spcPct val="90000"/>
              </a:lnSpc>
              <a:spcBef>
                <a:spcPts val="4800"/>
              </a:spcBef>
              <a:buFont typeface="Arial" panose="020B0604020202020204" pitchFamily="34" charset="0"/>
              <a:buNone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1963" indent="-231775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tabLst/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1963" indent="-231775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tabLst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61963" indent="-231775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tabLst/>
              <a:def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1963" indent="-231775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tabLst/>
              <a:def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26464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5920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65376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6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Discussion</a:t>
            </a:r>
          </a:p>
          <a:p>
            <a:pPr marL="571500" indent="-5715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4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Type in or place your text here</a:t>
            </a:r>
          </a:p>
          <a:p>
            <a:pPr marL="1033463" lvl="1" indent="-571500">
              <a:lnSpc>
                <a:spcPct val="100000"/>
              </a:lnSpc>
              <a:spcBef>
                <a:spcPts val="0"/>
              </a:spcBef>
            </a:pPr>
            <a:r>
              <a:rPr lang="en-US" sz="4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Text text text</a:t>
            </a:r>
          </a:p>
          <a:p>
            <a:pPr marL="1033463" lvl="1" indent="-571500">
              <a:lnSpc>
                <a:spcPct val="100000"/>
              </a:lnSpc>
              <a:spcBef>
                <a:spcPts val="0"/>
              </a:spcBef>
            </a:pPr>
            <a:r>
              <a:rPr lang="en-US" sz="4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Text text text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4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0" name="Text Placeholder 13">
            <a:extLst>
              <a:ext uri="{FF2B5EF4-FFF2-40B4-BE49-F238E27FC236}">
                <a16:creationId xmlns:a16="http://schemas.microsoft.com/office/drawing/2014/main" id="{1883D35B-69DB-334E-993E-530AAC7B5AA5}"/>
              </a:ext>
            </a:extLst>
          </p:cNvPr>
          <p:cNvSpPr txBox="1">
            <a:spLocks/>
          </p:cNvSpPr>
          <p:nvPr/>
        </p:nvSpPr>
        <p:spPr>
          <a:xfrm>
            <a:off x="34026960" y="25312780"/>
            <a:ext cx="8589165" cy="6340197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 algn="l" defTabSz="4389120" rtl="0" eaLnBrk="1" latinLnBrk="0" hangingPunct="1">
              <a:lnSpc>
                <a:spcPct val="90000"/>
              </a:lnSpc>
              <a:spcBef>
                <a:spcPts val="4800"/>
              </a:spcBef>
              <a:buFont typeface="Arial" panose="020B0604020202020204" pitchFamily="34" charset="0"/>
              <a:buNone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1963" indent="-231775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tabLst/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1963" indent="-231775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tabLst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61963" indent="-231775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tabLst/>
              <a:def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1963" indent="-231775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tabLst/>
              <a:def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26464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5920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65376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6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References and/or Acknowledgements</a:t>
            </a:r>
          </a:p>
          <a:p>
            <a:pPr marL="571500" indent="-5715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4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Type in or place your text here</a:t>
            </a:r>
          </a:p>
          <a:p>
            <a:pPr marL="571500" indent="-5715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4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Type in or place your text here</a:t>
            </a:r>
          </a:p>
          <a:p>
            <a:pPr marL="571500" indent="-5715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4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Type in or place your text here</a:t>
            </a:r>
          </a:p>
          <a:p>
            <a:pPr marL="1033463" lvl="1" indent="-571500">
              <a:lnSpc>
                <a:spcPct val="100000"/>
              </a:lnSpc>
              <a:spcBef>
                <a:spcPts val="0"/>
              </a:spcBef>
            </a:pPr>
            <a:r>
              <a:rPr lang="en-US" sz="3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Text text text</a:t>
            </a:r>
          </a:p>
          <a:p>
            <a:pPr marL="1033463" lvl="1" indent="-571500">
              <a:lnSpc>
                <a:spcPct val="100000"/>
              </a:lnSpc>
              <a:spcBef>
                <a:spcPts val="0"/>
              </a:spcBef>
            </a:pPr>
            <a:r>
              <a:rPr lang="en-US" sz="3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Text text text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4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9" name="Text Placeholder 13">
            <a:extLst>
              <a:ext uri="{FF2B5EF4-FFF2-40B4-BE49-F238E27FC236}">
                <a16:creationId xmlns:a16="http://schemas.microsoft.com/office/drawing/2014/main" id="{99E671F6-09E9-A94F-A862-2EE93EE50901}"/>
              </a:ext>
            </a:extLst>
          </p:cNvPr>
          <p:cNvSpPr txBox="1">
            <a:spLocks/>
          </p:cNvSpPr>
          <p:nvPr/>
        </p:nvSpPr>
        <p:spPr>
          <a:xfrm>
            <a:off x="885197" y="15826079"/>
            <a:ext cx="8589165" cy="4124206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 algn="l" defTabSz="4389120" rtl="0" eaLnBrk="1" latinLnBrk="0" hangingPunct="1">
              <a:lnSpc>
                <a:spcPct val="90000"/>
              </a:lnSpc>
              <a:spcBef>
                <a:spcPts val="4800"/>
              </a:spcBef>
              <a:buFont typeface="Arial" panose="020B0604020202020204" pitchFamily="34" charset="0"/>
              <a:buNone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1963" indent="-231775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tabLst/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1963" indent="-231775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tabLst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61963" indent="-231775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tabLst/>
              <a:def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1963" indent="-231775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tabLst/>
              <a:def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26464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5920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65376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6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Results</a:t>
            </a:r>
          </a:p>
          <a:p>
            <a:pPr marL="571500" indent="-5715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4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Type in or place your text here</a:t>
            </a:r>
          </a:p>
          <a:p>
            <a:pPr marL="571500" indent="-5715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4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Type in or place your text here</a:t>
            </a:r>
          </a:p>
          <a:p>
            <a:pPr marL="1033463" lvl="1" indent="-571500">
              <a:lnSpc>
                <a:spcPct val="100000"/>
              </a:lnSpc>
              <a:spcBef>
                <a:spcPts val="0"/>
              </a:spcBef>
            </a:pPr>
            <a:r>
              <a:rPr lang="en-US" sz="3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Text text text</a:t>
            </a:r>
          </a:p>
          <a:p>
            <a:pPr marL="1033463" lvl="1" indent="-571500">
              <a:lnSpc>
                <a:spcPct val="100000"/>
              </a:lnSpc>
              <a:spcBef>
                <a:spcPts val="0"/>
              </a:spcBef>
            </a:pPr>
            <a:r>
              <a:rPr lang="en-US" sz="3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Text text text</a:t>
            </a:r>
          </a:p>
        </p:txBody>
      </p:sp>
      <p:sp>
        <p:nvSpPr>
          <p:cNvPr id="18" name="Text Placeholder 13">
            <a:extLst>
              <a:ext uri="{FF2B5EF4-FFF2-40B4-BE49-F238E27FC236}">
                <a16:creationId xmlns:a16="http://schemas.microsoft.com/office/drawing/2014/main" id="{177A1193-D264-E04B-96EA-B9B509D72373}"/>
              </a:ext>
            </a:extLst>
          </p:cNvPr>
          <p:cNvSpPr txBox="1">
            <a:spLocks/>
          </p:cNvSpPr>
          <p:nvPr/>
        </p:nvSpPr>
        <p:spPr>
          <a:xfrm>
            <a:off x="34492148" y="16459200"/>
            <a:ext cx="8589165" cy="5016758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 algn="l" defTabSz="4389120" rtl="0" eaLnBrk="1" latinLnBrk="0" hangingPunct="1">
              <a:lnSpc>
                <a:spcPct val="90000"/>
              </a:lnSpc>
              <a:spcBef>
                <a:spcPts val="4800"/>
              </a:spcBef>
              <a:buFont typeface="Arial" panose="020B0604020202020204" pitchFamily="34" charset="0"/>
              <a:buNone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1963" indent="-231775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tabLst/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1963" indent="-231775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tabLst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61963" indent="-231775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tabLst/>
              <a:def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1963" indent="-231775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tabLst/>
              <a:def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26464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5920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65376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6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Conclusion</a:t>
            </a:r>
          </a:p>
          <a:p>
            <a:pPr marL="571500" indent="-5715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4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Type in or place your text here</a:t>
            </a:r>
          </a:p>
          <a:p>
            <a:pPr marL="1033463" lvl="1" indent="-571500">
              <a:lnSpc>
                <a:spcPct val="100000"/>
              </a:lnSpc>
              <a:spcBef>
                <a:spcPts val="0"/>
              </a:spcBef>
            </a:pPr>
            <a:r>
              <a:rPr lang="en-US" sz="4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Text text text</a:t>
            </a:r>
          </a:p>
          <a:p>
            <a:pPr marL="1033463" lvl="1" indent="-571500">
              <a:lnSpc>
                <a:spcPct val="100000"/>
              </a:lnSpc>
              <a:spcBef>
                <a:spcPts val="0"/>
              </a:spcBef>
            </a:pPr>
            <a:r>
              <a:rPr lang="en-US" sz="4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Text text text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4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74508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Forge Ahead Palette">
      <a:dk1>
        <a:srgbClr val="003493"/>
      </a:dk1>
      <a:lt1>
        <a:srgbClr val="FFFFFF"/>
      </a:lt1>
      <a:dk2>
        <a:srgbClr val="00205B"/>
      </a:dk2>
      <a:lt2>
        <a:srgbClr val="FFB71B"/>
      </a:lt2>
      <a:accent1>
        <a:srgbClr val="B48400"/>
      </a:accent1>
      <a:accent2>
        <a:srgbClr val="49C1E0"/>
      </a:accent2>
      <a:accent3>
        <a:srgbClr val="96989A"/>
      </a:accent3>
      <a:accent4>
        <a:srgbClr val="000000"/>
      </a:accent4>
      <a:accent5>
        <a:srgbClr val="DB5729"/>
      </a:accent5>
      <a:accent6>
        <a:srgbClr val="008163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8586</TotalTime>
  <Words>236</Words>
  <Application>Microsoft Macintosh PowerPoint</Application>
  <PresentationFormat>Custom</PresentationFormat>
  <Paragraphs>36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Open Sans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Dudley, Jane</dc:creator>
  <cp:lastModifiedBy>Pirollo, Annamarie Brigitte</cp:lastModifiedBy>
  <cp:revision>123</cp:revision>
  <cp:lastPrinted>2020-01-09T21:07:11Z</cp:lastPrinted>
  <dcterms:created xsi:type="dcterms:W3CDTF">2019-11-26T14:30:31Z</dcterms:created>
  <dcterms:modified xsi:type="dcterms:W3CDTF">2021-11-03T19:50:58Z</dcterms:modified>
</cp:coreProperties>
</file>