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C5E8"/>
    <a:srgbClr val="7E5475"/>
    <a:srgbClr val="008264"/>
    <a:srgbClr val="0081A6"/>
    <a:srgbClr val="003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4694"/>
  </p:normalViewPr>
  <p:slideViewPr>
    <p:cSldViewPr snapToGrid="0" snapToObjects="1" showGuides="1">
      <p:cViewPr varScale="1">
        <p:scale>
          <a:sx n="23" d="100"/>
          <a:sy n="23" d="100"/>
        </p:scale>
        <p:origin x="2328" y="320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rollo, Annamarie Brigitte" userId="d276da3e-dd1e-4d6f-8589-ca7196974e2d" providerId="ADAL" clId="{B6CF733C-04C9-244A-8A2B-20F6409A648D}"/>
    <pc:docChg chg="undo custSel modSld">
      <pc:chgData name="Pirollo, Annamarie Brigitte" userId="d276da3e-dd1e-4d6f-8589-ca7196974e2d" providerId="ADAL" clId="{B6CF733C-04C9-244A-8A2B-20F6409A648D}" dt="2021-11-03T19:50:31.673" v="34" actId="404"/>
      <pc:docMkLst>
        <pc:docMk/>
      </pc:docMkLst>
      <pc:sldChg chg="modSp mod">
        <pc:chgData name="Pirollo, Annamarie Brigitte" userId="d276da3e-dd1e-4d6f-8589-ca7196974e2d" providerId="ADAL" clId="{B6CF733C-04C9-244A-8A2B-20F6409A648D}" dt="2021-11-03T19:50:31.673" v="34" actId="404"/>
        <pc:sldMkLst>
          <pc:docMk/>
          <pc:sldMk cId="1087450835" sldId="256"/>
        </pc:sldMkLst>
        <pc:spChg chg="mod">
          <ac:chgData name="Pirollo, Annamarie Brigitte" userId="d276da3e-dd1e-4d6f-8589-ca7196974e2d" providerId="ADAL" clId="{B6CF733C-04C9-244A-8A2B-20F6409A648D}" dt="2021-11-03T19:50:23.708" v="30" actId="1076"/>
          <ac:spMkLst>
            <pc:docMk/>
            <pc:sldMk cId="1087450835" sldId="256"/>
            <ac:spMk id="18" creationId="{177A1193-D264-E04B-96EA-B9B509D72373}"/>
          </ac:spMkLst>
        </pc:spChg>
        <pc:spChg chg="mod">
          <ac:chgData name="Pirollo, Annamarie Brigitte" userId="d276da3e-dd1e-4d6f-8589-ca7196974e2d" providerId="ADAL" clId="{B6CF733C-04C9-244A-8A2B-20F6409A648D}" dt="2021-11-03T19:49:34.343" v="10" actId="1076"/>
          <ac:spMkLst>
            <pc:docMk/>
            <pc:sldMk cId="1087450835" sldId="256"/>
            <ac:spMk id="19" creationId="{99E671F6-09E9-A94F-A862-2EE93EE50901}"/>
          </ac:spMkLst>
        </pc:spChg>
        <pc:spChg chg="mod">
          <ac:chgData name="Pirollo, Annamarie Brigitte" userId="d276da3e-dd1e-4d6f-8589-ca7196974e2d" providerId="ADAL" clId="{B6CF733C-04C9-244A-8A2B-20F6409A648D}" dt="2021-11-03T19:50:16.158" v="26" actId="1076"/>
          <ac:spMkLst>
            <pc:docMk/>
            <pc:sldMk cId="1087450835" sldId="256"/>
            <ac:spMk id="34" creationId="{54AB8BE5-118C-9B4A-A731-F21A67BDA428}"/>
          </ac:spMkLst>
        </pc:spChg>
        <pc:spChg chg="mod">
          <ac:chgData name="Pirollo, Annamarie Brigitte" userId="d276da3e-dd1e-4d6f-8589-ca7196974e2d" providerId="ADAL" clId="{B6CF733C-04C9-244A-8A2B-20F6409A648D}" dt="2021-11-03T19:50:15.723" v="25" actId="1076"/>
          <ac:spMkLst>
            <pc:docMk/>
            <pc:sldMk cId="1087450835" sldId="256"/>
            <ac:spMk id="45" creationId="{89CCD9E6-6860-9845-B726-F4CB9F643222}"/>
          </ac:spMkLst>
        </pc:spChg>
        <pc:spChg chg="mod">
          <ac:chgData name="Pirollo, Annamarie Brigitte" userId="d276da3e-dd1e-4d6f-8589-ca7196974e2d" providerId="ADAL" clId="{B6CF733C-04C9-244A-8A2B-20F6409A648D}" dt="2021-11-03T19:50:21.615" v="29" actId="1076"/>
          <ac:spMkLst>
            <pc:docMk/>
            <pc:sldMk cId="1087450835" sldId="256"/>
            <ac:spMk id="46" creationId="{359525DE-E1AB-DC47-999E-ED06C9CAF7FD}"/>
          </ac:spMkLst>
        </pc:spChg>
        <pc:spChg chg="mod">
          <ac:chgData name="Pirollo, Annamarie Brigitte" userId="d276da3e-dd1e-4d6f-8589-ca7196974e2d" providerId="ADAL" clId="{B6CF733C-04C9-244A-8A2B-20F6409A648D}" dt="2021-11-03T19:50:31.673" v="34" actId="404"/>
          <ac:spMkLst>
            <pc:docMk/>
            <pc:sldMk cId="1087450835" sldId="256"/>
            <ac:spMk id="50" creationId="{1883D35B-69DB-334E-993E-530AAC7B5AA5}"/>
          </ac:spMkLst>
        </pc:spChg>
        <pc:picChg chg="mod">
          <ac:chgData name="Pirollo, Annamarie Brigitte" userId="d276da3e-dd1e-4d6f-8589-ca7196974e2d" providerId="ADAL" clId="{B6CF733C-04C9-244A-8A2B-20F6409A648D}" dt="2021-11-03T19:50:19.006" v="28" actId="1076"/>
          <ac:picMkLst>
            <pc:docMk/>
            <pc:sldMk cId="1087450835" sldId="256"/>
            <ac:picMk id="27" creationId="{1492D2D5-D3A6-D34F-BCE8-814001165E2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11/3/21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71C5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86125" y="30099000"/>
            <a:ext cx="44484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832281" y="2615633"/>
            <a:ext cx="16301948" cy="119417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findings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576957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15196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538" y="20184255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573013"/>
            <a:ext cx="8589165" cy="480131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1026327" y="10608297"/>
            <a:ext cx="8589165" cy="4124206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943169" y="26851671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4385668" y="25484271"/>
            <a:ext cx="50235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800" dirty="0"/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4492148" y="5465291"/>
            <a:ext cx="8589165" cy="501675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12780"/>
            <a:ext cx="8589165" cy="6340197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885197" y="15826079"/>
            <a:ext cx="8589165" cy="4124206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177A1193-D264-E04B-96EA-B9B509D72373}"/>
              </a:ext>
            </a:extLst>
          </p:cNvPr>
          <p:cNvSpPr txBox="1">
            <a:spLocks/>
          </p:cNvSpPr>
          <p:nvPr/>
        </p:nvSpPr>
        <p:spPr>
          <a:xfrm>
            <a:off x="34492148" y="16459200"/>
            <a:ext cx="8589165" cy="501675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8586</TotalTime>
  <Words>236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Pirollo, Annamarie Brigitte</cp:lastModifiedBy>
  <cp:revision>123</cp:revision>
  <cp:lastPrinted>2020-01-09T21:07:11Z</cp:lastPrinted>
  <dcterms:created xsi:type="dcterms:W3CDTF">2019-11-26T14:30:31Z</dcterms:created>
  <dcterms:modified xsi:type="dcterms:W3CDTF">2021-11-03T19:50:58Z</dcterms:modified>
</cp:coreProperties>
</file>