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3824" userDrawn="1">
          <p15:clr>
            <a:srgbClr val="A4A3A4"/>
          </p15:clr>
        </p15:guide>
        <p15:guide id="3" orient="horz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C5E8"/>
    <a:srgbClr val="7E5475"/>
    <a:srgbClr val="008264"/>
    <a:srgbClr val="0081A6"/>
    <a:srgbClr val="0035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93"/>
    <p:restoredTop sz="94694"/>
  </p:normalViewPr>
  <p:slideViewPr>
    <p:cSldViewPr snapToGrid="0" snapToObjects="1" showGuides="1">
      <p:cViewPr varScale="1">
        <p:scale>
          <a:sx n="23" d="100"/>
          <a:sy n="23" d="100"/>
        </p:scale>
        <p:origin x="2288" y="320"/>
      </p:cViewPr>
      <p:guideLst>
        <p:guide pos="13824"/>
        <p:guide orient="horz"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54CDD-969E-724F-8681-83ECE122D766}" type="datetimeFigureOut">
              <a:rPr lang="en-US" smtClean="0"/>
              <a:t>1/12/22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C86E5-739D-F04A-B9D6-A8C0D5AD1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086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FC86E5-739D-F04A-B9D6-A8C0D5AD15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32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020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>
            <a:extLst>
              <a:ext uri="{FF2B5EF4-FFF2-40B4-BE49-F238E27FC236}">
                <a16:creationId xmlns:a16="http://schemas.microsoft.com/office/drawing/2014/main" id="{421CFE9F-86D2-FF4F-BD6A-DD1FA38E9F8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982381" y="0"/>
            <a:ext cx="21945600" cy="32918400"/>
          </a:xfrm>
          <a:prstGeom prst="rect">
            <a:avLst/>
          </a:prstGeom>
          <a:solidFill>
            <a:srgbClr val="71C5E8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62554" tIns="81277" rIns="162554" bIns="81277" anchor="ctr"/>
          <a:lstStyle/>
          <a:p>
            <a:pPr>
              <a:defRPr/>
            </a:pPr>
            <a:endParaRPr lang="en-US" sz="8736" dirty="0"/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C5BB2064-C783-8C48-BA3F-B3C9DE1B5D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86125" y="30099000"/>
            <a:ext cx="4448432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454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F26B43"/>
          </p15:clr>
        </p15:guide>
        <p15:guide id="2" pos="138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7">
            <a:extLst>
              <a:ext uri="{FF2B5EF4-FFF2-40B4-BE49-F238E27FC236}">
                <a16:creationId xmlns:a16="http://schemas.microsoft.com/office/drawing/2014/main" id="{AB1F5206-AF1D-A848-8486-99B8895DAEF7}"/>
              </a:ext>
            </a:extLst>
          </p:cNvPr>
          <p:cNvSpPr txBox="1">
            <a:spLocks/>
          </p:cNvSpPr>
          <p:nvPr/>
        </p:nvSpPr>
        <p:spPr>
          <a:xfrm>
            <a:off x="13832281" y="2615633"/>
            <a:ext cx="16301948" cy="119417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defRPr sz="7200" b="1" i="0" kern="1200">
                <a:solidFill>
                  <a:schemeClr val="bg2"/>
                </a:solidFill>
                <a:latin typeface="+mj-lt"/>
                <a:ea typeface="+mn-ea"/>
                <a:cs typeface="Arial Black" panose="020B0604020202020204" pitchFamily="34" charset="0"/>
              </a:defRPr>
            </a:lvl1pPr>
            <a:lvl2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1152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96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3pPr>
            <a:lvl4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864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4pPr>
            <a:lvl5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864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1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Main findings </a:t>
            </a:r>
            <a:r>
              <a:rPr lang="en-US" sz="11000" b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goes here, translated into plain language. </a:t>
            </a:r>
            <a:r>
              <a:rPr lang="en-US" sz="11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Emphasize the important words </a:t>
            </a:r>
            <a:r>
              <a:rPr lang="en-US" sz="11000" b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and keep it concise (&lt;20 words).</a:t>
            </a:r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BBD1A530-DD7F-ED45-9414-7EBE476E5FD4}"/>
              </a:ext>
            </a:extLst>
          </p:cNvPr>
          <p:cNvSpPr txBox="1">
            <a:spLocks/>
          </p:cNvSpPr>
          <p:nvPr/>
        </p:nvSpPr>
        <p:spPr>
          <a:xfrm>
            <a:off x="885197" y="3576957"/>
            <a:ext cx="8589165" cy="2708434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Put authors’ names &amp; affiliations here, Authors, Authors, Authors,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4AC8A3-5A8E-534A-90C8-44AFA6F92787}"/>
              </a:ext>
            </a:extLst>
          </p:cNvPr>
          <p:cNvSpPr txBox="1"/>
          <p:nvPr/>
        </p:nvSpPr>
        <p:spPr>
          <a:xfrm>
            <a:off x="1026328" y="1115196"/>
            <a:ext cx="92062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 goes here. Keep it one or two lines</a:t>
            </a:r>
          </a:p>
        </p:txBody>
      </p:sp>
      <p:pic>
        <p:nvPicPr>
          <p:cNvPr id="27" name="Picture 26" descr="A picture containing green, blue&#10;&#10;Description automatically generated">
            <a:extLst>
              <a:ext uri="{FF2B5EF4-FFF2-40B4-BE49-F238E27FC236}">
                <a16:creationId xmlns:a16="http://schemas.microsoft.com/office/drawing/2014/main" id="{1492D2D5-D3A6-D34F-BCE8-814001165E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0618" y="20840631"/>
            <a:ext cx="5679273" cy="4230347"/>
          </a:xfrm>
          <a:prstGeom prst="rect">
            <a:avLst/>
          </a:prstGeom>
        </p:spPr>
      </p:pic>
      <p:sp>
        <p:nvSpPr>
          <p:cNvPr id="30" name="Text Placeholder 13">
            <a:extLst>
              <a:ext uri="{FF2B5EF4-FFF2-40B4-BE49-F238E27FC236}">
                <a16:creationId xmlns:a16="http://schemas.microsoft.com/office/drawing/2014/main" id="{D8A476C3-E5E1-9549-87A6-401053EBCB29}"/>
              </a:ext>
            </a:extLst>
          </p:cNvPr>
          <p:cNvSpPr txBox="1">
            <a:spLocks/>
          </p:cNvSpPr>
          <p:nvPr/>
        </p:nvSpPr>
        <p:spPr>
          <a:xfrm>
            <a:off x="885197" y="5573013"/>
            <a:ext cx="8589165" cy="4001095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Introduction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Text Placeholder 13">
            <a:extLst>
              <a:ext uri="{FF2B5EF4-FFF2-40B4-BE49-F238E27FC236}">
                <a16:creationId xmlns:a16="http://schemas.microsoft.com/office/drawing/2014/main" id="{F3ADD73B-7657-7348-97E5-4B81D89CE22C}"/>
              </a:ext>
            </a:extLst>
          </p:cNvPr>
          <p:cNvSpPr txBox="1">
            <a:spLocks/>
          </p:cNvSpPr>
          <p:nvPr/>
        </p:nvSpPr>
        <p:spPr>
          <a:xfrm>
            <a:off x="1026328" y="11268135"/>
            <a:ext cx="8589165" cy="3323987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Methods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4AB8BE5-118C-9B4A-A731-F21A67BDA428}"/>
              </a:ext>
            </a:extLst>
          </p:cNvPr>
          <p:cNvSpPr/>
          <p:nvPr/>
        </p:nvSpPr>
        <p:spPr>
          <a:xfrm>
            <a:off x="943169" y="26851671"/>
            <a:ext cx="84660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Feel free to use images, figures or graphs – </a:t>
            </a:r>
            <a:r>
              <a:rPr lang="en-US" sz="32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 needed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to explain your project.</a:t>
            </a:r>
          </a:p>
          <a:p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here. Type in or place your text here. Type in or place your text here. Type in or place your text here. </a:t>
            </a:r>
          </a:p>
        </p:txBody>
      </p:sp>
      <p:pic>
        <p:nvPicPr>
          <p:cNvPr id="42" name="Picture 41" descr="A picture containing drawing&#10;&#10;Description automatically generated">
            <a:extLst>
              <a:ext uri="{FF2B5EF4-FFF2-40B4-BE49-F238E27FC236}">
                <a16:creationId xmlns:a16="http://schemas.microsoft.com/office/drawing/2014/main" id="{689316E3-E7C5-E044-9167-4FD97E2D7C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37440" y="27698057"/>
            <a:ext cx="3416319" cy="3416319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89CCD9E6-6860-9845-B726-F4CB9F643222}"/>
              </a:ext>
            </a:extLst>
          </p:cNvPr>
          <p:cNvSpPr/>
          <p:nvPr/>
        </p:nvSpPr>
        <p:spPr>
          <a:xfrm>
            <a:off x="4385668" y="25484271"/>
            <a:ext cx="50235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Chart 2: </a:t>
            </a: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text, text, text, text, text, text, text</a:t>
            </a:r>
            <a:endParaRPr lang="en-US" sz="2800" dirty="0"/>
          </a:p>
        </p:txBody>
      </p:sp>
      <p:sp>
        <p:nvSpPr>
          <p:cNvPr id="46" name="Text Placeholder 13">
            <a:extLst>
              <a:ext uri="{FF2B5EF4-FFF2-40B4-BE49-F238E27FC236}">
                <a16:creationId xmlns:a16="http://schemas.microsoft.com/office/drawing/2014/main" id="{359525DE-E1AB-DC47-999E-ED06C9CAF7FD}"/>
              </a:ext>
            </a:extLst>
          </p:cNvPr>
          <p:cNvSpPr txBox="1">
            <a:spLocks/>
          </p:cNvSpPr>
          <p:nvPr/>
        </p:nvSpPr>
        <p:spPr>
          <a:xfrm>
            <a:off x="33733937" y="5951921"/>
            <a:ext cx="8589165" cy="3508653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Discussion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0" name="Text Placeholder 13">
            <a:extLst>
              <a:ext uri="{FF2B5EF4-FFF2-40B4-BE49-F238E27FC236}">
                <a16:creationId xmlns:a16="http://schemas.microsoft.com/office/drawing/2014/main" id="{1883D35B-69DB-334E-993E-530AAC7B5AA5}"/>
              </a:ext>
            </a:extLst>
          </p:cNvPr>
          <p:cNvSpPr txBox="1">
            <a:spLocks/>
          </p:cNvSpPr>
          <p:nvPr/>
        </p:nvSpPr>
        <p:spPr>
          <a:xfrm>
            <a:off x="34026960" y="25312780"/>
            <a:ext cx="8589165" cy="5232202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References and/or Acknowledgements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Text Placeholder 13">
            <a:extLst>
              <a:ext uri="{FF2B5EF4-FFF2-40B4-BE49-F238E27FC236}">
                <a16:creationId xmlns:a16="http://schemas.microsoft.com/office/drawing/2014/main" id="{99E671F6-09E9-A94F-A862-2EE93EE50901}"/>
              </a:ext>
            </a:extLst>
          </p:cNvPr>
          <p:cNvSpPr txBox="1">
            <a:spLocks/>
          </p:cNvSpPr>
          <p:nvPr/>
        </p:nvSpPr>
        <p:spPr>
          <a:xfrm>
            <a:off x="1026327" y="15660550"/>
            <a:ext cx="8589165" cy="3323987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Results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177A1193-D264-E04B-96EA-B9B509D72373}"/>
              </a:ext>
            </a:extLst>
          </p:cNvPr>
          <p:cNvSpPr txBox="1">
            <a:spLocks/>
          </p:cNvSpPr>
          <p:nvPr/>
        </p:nvSpPr>
        <p:spPr>
          <a:xfrm>
            <a:off x="33733936" y="14557364"/>
            <a:ext cx="8589165" cy="3508653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Conclusion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450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rge Ahead Palette">
      <a:dk1>
        <a:srgbClr val="003493"/>
      </a:dk1>
      <a:lt1>
        <a:srgbClr val="FFFFFF"/>
      </a:lt1>
      <a:dk2>
        <a:srgbClr val="00205B"/>
      </a:dk2>
      <a:lt2>
        <a:srgbClr val="FFB71B"/>
      </a:lt2>
      <a:accent1>
        <a:srgbClr val="B48400"/>
      </a:accent1>
      <a:accent2>
        <a:srgbClr val="49C1E0"/>
      </a:accent2>
      <a:accent3>
        <a:srgbClr val="96989A"/>
      </a:accent3>
      <a:accent4>
        <a:srgbClr val="000000"/>
      </a:accent4>
      <a:accent5>
        <a:srgbClr val="DB5729"/>
      </a:accent5>
      <a:accent6>
        <a:srgbClr val="00816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8428</TotalTime>
  <Words>236</Words>
  <Application>Microsoft Macintosh PowerPoint</Application>
  <PresentationFormat>Custom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Dudley, Jane</dc:creator>
  <cp:lastModifiedBy>Pirollo, Annamarie Brigitte</cp:lastModifiedBy>
  <cp:revision>122</cp:revision>
  <cp:lastPrinted>2020-01-09T21:07:11Z</cp:lastPrinted>
  <dcterms:created xsi:type="dcterms:W3CDTF">2019-11-26T14:30:31Z</dcterms:created>
  <dcterms:modified xsi:type="dcterms:W3CDTF">2022-01-12T13:41:15Z</dcterms:modified>
</cp:coreProperties>
</file>