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94694"/>
  </p:normalViewPr>
  <p:slideViewPr>
    <p:cSldViewPr snapToGrid="0" snapToObjects="1" showGuides="1">
      <p:cViewPr varScale="1">
        <p:scale>
          <a:sx n="23" d="100"/>
          <a:sy n="23" d="100"/>
        </p:scale>
        <p:origin x="2288" y="320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71C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findings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618" y="20840631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00109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1026328" y="11268135"/>
            <a:ext cx="8589165" cy="3323987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943169" y="26851671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4385668" y="25484271"/>
            <a:ext cx="5023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800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3733937" y="5951921"/>
            <a:ext cx="8589165" cy="350865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1026327" y="15660550"/>
            <a:ext cx="8589165" cy="3323987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177A1193-D264-E04B-96EA-B9B509D72373}"/>
              </a:ext>
            </a:extLst>
          </p:cNvPr>
          <p:cNvSpPr txBox="1">
            <a:spLocks/>
          </p:cNvSpPr>
          <p:nvPr/>
        </p:nvSpPr>
        <p:spPr>
          <a:xfrm>
            <a:off x="33733936" y="14557364"/>
            <a:ext cx="8589165" cy="350865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8428</TotalTime>
  <Words>236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Pirollo, Annamarie Brigitte</cp:lastModifiedBy>
  <cp:revision>122</cp:revision>
  <cp:lastPrinted>2020-01-09T21:07:11Z</cp:lastPrinted>
  <dcterms:created xsi:type="dcterms:W3CDTF">2019-11-26T14:30:31Z</dcterms:created>
  <dcterms:modified xsi:type="dcterms:W3CDTF">2022-01-12T13:41:15Z</dcterms:modified>
</cp:coreProperties>
</file>